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4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043776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829305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433523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99456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395741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3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86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839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32778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3D61BF9-D54B-4DC2-9B3B-6D8AE3B088CD}"/>
              </a:ext>
            </a:extLst>
          </p:cNvPr>
          <p:cNvSpPr/>
          <p:nvPr/>
        </p:nvSpPr>
        <p:spPr>
          <a:xfrm>
            <a:off x="6737818" y="1306790"/>
            <a:ext cx="37737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أدوات صناعة الحلي والإكسسوارات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pic>
        <p:nvPicPr>
          <p:cNvPr id="1026" name="Picture 2" descr="1 قطعة كماشة بأنف مستديرة الصلب DIY بها بنفسك أدوات صنع المجوهرات  الاكسسوارات اليدوية: شراء أفضل المنتجات في المتجر الإلكتروني Coolbe">
            <a:extLst>
              <a:ext uri="{FF2B5EF4-FFF2-40B4-BE49-F238E27FC236}">
                <a16:creationId xmlns:a16="http://schemas.microsoft.com/office/drawing/2014/main" id="{20790053-6770-4E84-9D8C-6FB826BED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288" y="235743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صناعة الاكسسوارات للمبتدئين ونصائح لإنشاء متجرك الخاص - Souq Fann Journal">
            <a:extLst>
              <a:ext uri="{FF2B5EF4-FFF2-40B4-BE49-F238E27FC236}">
                <a16:creationId xmlns:a16="http://schemas.microsoft.com/office/drawing/2014/main" id="{40506C6A-D6D1-40B1-BF31-357667001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90" y="2466023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rrow: Left 2">
            <a:extLst>
              <a:ext uri="{FF2B5EF4-FFF2-40B4-BE49-F238E27FC236}">
                <a16:creationId xmlns:a16="http://schemas.microsoft.com/office/drawing/2014/main" id="{B26E68F4-BCD1-4E76-BADF-FEB70F280947}"/>
              </a:ext>
            </a:extLst>
          </p:cNvPr>
          <p:cNvSpPr/>
          <p:nvPr/>
        </p:nvSpPr>
        <p:spPr>
          <a:xfrm>
            <a:off x="4938713" y="3428999"/>
            <a:ext cx="1799105" cy="461665"/>
          </a:xfrm>
          <a:prstGeom prst="left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032650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5</cp:revision>
  <dcterms:created xsi:type="dcterms:W3CDTF">2023-06-15T07:17:13Z</dcterms:created>
  <dcterms:modified xsi:type="dcterms:W3CDTF">2024-03-31T05:42:17Z</dcterms:modified>
</cp:coreProperties>
</file>